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 showGuide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AEF9A5-7228-7043-BBFD-DCE96124AD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B349AC4-45C9-0947-8EC5-A789428F0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E35FA-73AF-5E48-816B-6B43AB560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92AA84-6616-5B41-AC93-3DFA969AA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45E3F8-B270-5649-A332-0C3FD8217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410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31D6D4-6AB2-FB47-908B-AA305EAE4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8E26F1-AADE-2B4B-A494-37E65729B1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2A9BD9-A57F-2E41-A678-08FEDFAB2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907ADB-57C0-2647-9DD2-F412B9C75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150D52-D94C-DD4D-9CC4-3FF060777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432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363DB9F-827B-3C44-B11D-FA47C72E04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A436234-A222-7440-B69C-F913F69FA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995232-9895-F841-8BCC-A8CE0EFD8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15B6E0E-9FDF-8349-8D6C-F78497BB6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59E280-B90C-ED43-91F9-ECA28CF16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21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D04400-C89A-404C-B2F0-413C208BE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65BD3F-8495-4540-A45E-EBFE27251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35BD99-1915-E04B-A28B-7EEE15E20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989D3C-8C0A-9A49-A79D-D7A27041A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C9F574-164B-9747-B36B-270F5116F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872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2D677F-C8F5-924F-8D00-D5386D1F6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50EFBA-E8C7-1D49-9176-95AFF5794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F5B30A-8B91-C047-BEA4-370599225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E8E93A-01D0-A848-B9FE-A120A4635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24BC239-5336-7141-B61C-9DE580386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406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D489E7-2825-F440-899C-3931D2F27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51CDD9-2840-3A47-8A53-15BD10BDEB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FC8C665-2234-9A47-A71C-D9C96054F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EC39D1F-703E-8B47-9CA8-1D04B13CC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FD02EB1-1DE9-C443-8762-D439FD559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FBE9262-70CF-CB47-8E48-2E86F22BB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96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9C8FF3-6EA7-8F48-9DFE-9716077ED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1FD0CC-ABA1-404F-819A-F827C8770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55E0401-51A0-AE4E-8404-95CFFC96A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29C13E1-689A-D840-9635-21FF0E3563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D8DA175-3EA4-A144-9616-84597546A0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98637D3-60FE-534B-A0B7-70F100F96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88A3BD0-177E-C24A-A332-9CA390202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4F140E4-00D5-2C4F-BA8F-68E658194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12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7EA603-B8C9-5147-AFEE-1EB3C9412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744B17B-2C12-4344-8200-B0327195C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42F1A39-B763-744D-9AB9-6F330C1EB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BDF889E-6F67-7C45-89BB-F4412FAFA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0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53FC3A5-C4B4-DA40-9A37-BD2A74183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79FB4BE-8DA0-D34C-AB70-FF513877D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277425-4922-BE4C-BF11-94FB32117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42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757967-7BF6-2549-9DA0-802DEABC0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69E6F9-D5B6-594E-B629-BAAAB3FD4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E22ED04-3951-3B4F-B4B3-C09DE9D31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7D7334-A97B-4A4F-BEA3-A71AEADBB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94FF8B5-F466-CA45-97F8-DF9A49070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3A09CC8-EFB9-F344-9D2A-93A2FD920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15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0A0B13-516A-3E42-BA64-55B68846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1AD8EEA-EB4A-534B-9B1A-0F9313F19E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B77C4A-F06F-9A4F-944E-126F126F34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D03D72D-A308-CE48-B5A3-958A6A7C1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C9049E1-00A9-DF44-8EE2-7ED3071FA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D2241A6-F751-BB4B-A435-52E2278F7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00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65972E1-25ED-7545-A327-7A0F3A798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C67AB7-2441-934F-B9D1-931FA6B00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D56865-3A3A-C749-942D-7B3E4D3F5E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46CEE-7118-DB42-9ADA-E115270C3749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D3018D-F4F4-3146-90D8-71C68C14E2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46C50A-008F-D94F-B307-DEB6A0AE99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91F7C-AE03-FE4B-A42C-629B82620E4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24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D7C4091B-8A5D-7549-A56C-4EB9D3084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8750"/>
            <a:ext cx="12192000" cy="40005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CA4E3AF2-88E6-3B4F-80C4-B75ED26730E9}"/>
              </a:ext>
            </a:extLst>
          </p:cNvPr>
          <p:cNvSpPr/>
          <p:nvPr/>
        </p:nvSpPr>
        <p:spPr>
          <a:xfrm>
            <a:off x="-271849" y="1025611"/>
            <a:ext cx="12789244" cy="4732637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F987CA1-8AA9-FF4B-BE95-D08BA37F8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1330" y="144865"/>
            <a:ext cx="1902596" cy="108231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FE2FE04-C9BA-3040-BE48-3766B53CCCB1}"/>
              </a:ext>
            </a:extLst>
          </p:cNvPr>
          <p:cNvSpPr txBox="1"/>
          <p:nvPr/>
        </p:nvSpPr>
        <p:spPr>
          <a:xfrm>
            <a:off x="467568" y="2737961"/>
            <a:ext cx="50574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Welcome to the Messe München Community Chat!</a:t>
            </a:r>
          </a:p>
          <a:p>
            <a:pPr algn="ctr"/>
            <a:endParaRPr lang="en-US" sz="2400" dirty="0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2A40B97A-9E4A-8E4E-8F87-8CFF3E6771C4}"/>
              </a:ext>
            </a:extLst>
          </p:cNvPr>
          <p:cNvGrpSpPr/>
          <p:nvPr/>
        </p:nvGrpSpPr>
        <p:grpSpPr>
          <a:xfrm>
            <a:off x="5992583" y="2351405"/>
            <a:ext cx="5057448" cy="2155189"/>
            <a:chOff x="3457903" y="2799873"/>
            <a:chExt cx="5057448" cy="215518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A9C6A27A-C355-2C4F-9EAE-1BB6FCF63DF0}"/>
                </a:ext>
              </a:extLst>
            </p:cNvPr>
            <p:cNvSpPr/>
            <p:nvPr/>
          </p:nvSpPr>
          <p:spPr>
            <a:xfrm>
              <a:off x="3457903" y="2799873"/>
              <a:ext cx="5057448" cy="215518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6A229222-570A-A344-9F19-16CC9C5D7D23}"/>
                </a:ext>
              </a:extLst>
            </p:cNvPr>
            <p:cNvSpPr/>
            <p:nvPr/>
          </p:nvSpPr>
          <p:spPr>
            <a:xfrm>
              <a:off x="3991232" y="3163332"/>
              <a:ext cx="4102444" cy="3830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bg1">
                      <a:lumMod val="65000"/>
                    </a:schemeClr>
                  </a:solidFill>
                </a:rPr>
                <a:t>e-mail address</a:t>
              </a: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8DC02C8A-A960-F54C-9F7D-48575D5803D8}"/>
                </a:ext>
              </a:extLst>
            </p:cNvPr>
            <p:cNvSpPr/>
            <p:nvPr/>
          </p:nvSpPr>
          <p:spPr>
            <a:xfrm>
              <a:off x="3991232" y="3748265"/>
              <a:ext cx="4102444" cy="3830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dirty="0">
                  <a:solidFill>
                    <a:schemeClr val="bg1">
                      <a:lumMod val="65000"/>
                    </a:schemeClr>
                  </a:solidFill>
                </a:rPr>
                <a:t>password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1B30C5BC-298B-3742-9581-5ACD47417B8A}"/>
                </a:ext>
              </a:extLst>
            </p:cNvPr>
            <p:cNvSpPr txBox="1"/>
            <p:nvPr/>
          </p:nvSpPr>
          <p:spPr>
            <a:xfrm>
              <a:off x="3911943" y="4315883"/>
              <a:ext cx="25315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u="sng" dirty="0">
                  <a:solidFill>
                    <a:schemeClr val="bg1"/>
                  </a:solidFill>
                </a:rPr>
                <a:t>Forgot your password?</a:t>
              </a: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83EDC09C-C36E-4743-B03A-571883CB7FDC}"/>
                </a:ext>
              </a:extLst>
            </p:cNvPr>
            <p:cNvSpPr/>
            <p:nvPr/>
          </p:nvSpPr>
          <p:spPr>
            <a:xfrm>
              <a:off x="7157676" y="4427137"/>
              <a:ext cx="936000" cy="324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Login</a:t>
              </a:r>
              <a:r>
                <a:rPr lang="en-US" dirty="0"/>
                <a:t> </a:t>
              </a:r>
            </a:p>
          </p:txBody>
        </p:sp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E12F307A-3E80-E94E-980F-BE65F2FE3326}"/>
              </a:ext>
            </a:extLst>
          </p:cNvPr>
          <p:cNvSpPr txBox="1"/>
          <p:nvPr/>
        </p:nvSpPr>
        <p:spPr>
          <a:xfrm>
            <a:off x="6449197" y="4097681"/>
            <a:ext cx="31756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</a:rPr>
              <a:t>No account yet? Register here!</a:t>
            </a:r>
          </a:p>
        </p:txBody>
      </p:sp>
    </p:spTree>
    <p:extLst>
      <p:ext uri="{BB962C8B-B14F-4D97-AF65-F5344CB8AC3E}">
        <p14:creationId xmlns:p14="http://schemas.microsoft.com/office/powerpoint/2010/main" val="2479507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</Words>
  <Application>Microsoft Macintosh PowerPoint</Application>
  <PresentationFormat>Breitbild</PresentationFormat>
  <Paragraphs>6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Jana Kerkhoff</dc:creator>
  <cp:lastModifiedBy>Jana Kerkhoff</cp:lastModifiedBy>
  <cp:revision>3</cp:revision>
  <dcterms:created xsi:type="dcterms:W3CDTF">2019-05-13T10:12:11Z</dcterms:created>
  <dcterms:modified xsi:type="dcterms:W3CDTF">2019-05-13T13:29:18Z</dcterms:modified>
</cp:coreProperties>
</file>

<file path=docProps/thumbnail.jpeg>
</file>